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DB34F-3761-465D-8810-FB273B88E7AE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F05AA-645C-4953-BEF0-D62D86C6B0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juan77_117202650124740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648200"/>
            <a:ext cx="1757690" cy="1842059"/>
          </a:xfrm>
          <a:prstGeom prst="rect">
            <a:avLst/>
          </a:prstGeom>
        </p:spPr>
      </p:pic>
      <p:pic>
        <p:nvPicPr>
          <p:cNvPr id="5" name="Picture 4" descr="ra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4800"/>
            <a:ext cx="1447800" cy="1430427"/>
          </a:xfrm>
          <a:prstGeom prst="rect">
            <a:avLst/>
          </a:prstGeom>
        </p:spPr>
      </p:pic>
      <p:pic>
        <p:nvPicPr>
          <p:cNvPr id="6" name="Picture 5" descr="ox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81000"/>
            <a:ext cx="2381250" cy="1619250"/>
          </a:xfrm>
          <a:prstGeom prst="rect">
            <a:avLst/>
          </a:prstGeom>
        </p:spPr>
      </p:pic>
      <p:pic>
        <p:nvPicPr>
          <p:cNvPr id="7" name="Picture 6" descr="tig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152400"/>
            <a:ext cx="2502353" cy="1751648"/>
          </a:xfrm>
          <a:prstGeom prst="rect">
            <a:avLst/>
          </a:prstGeom>
        </p:spPr>
      </p:pic>
      <p:pic>
        <p:nvPicPr>
          <p:cNvPr id="8" name="Picture 7" descr="rabbit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2800" y="228600"/>
            <a:ext cx="1619250" cy="1444371"/>
          </a:xfrm>
          <a:prstGeom prst="rect">
            <a:avLst/>
          </a:prstGeom>
        </p:spPr>
      </p:pic>
      <p:pic>
        <p:nvPicPr>
          <p:cNvPr id="9" name="Picture 8" descr="dragon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1828800"/>
            <a:ext cx="2116667" cy="2286000"/>
          </a:xfrm>
          <a:prstGeom prst="rect">
            <a:avLst/>
          </a:prstGeom>
        </p:spPr>
      </p:pic>
      <p:pic>
        <p:nvPicPr>
          <p:cNvPr id="10" name="Picture 9" descr="snake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0" y="2362200"/>
            <a:ext cx="1266825" cy="1662074"/>
          </a:xfrm>
          <a:prstGeom prst="rect">
            <a:avLst/>
          </a:prstGeom>
        </p:spPr>
      </p:pic>
      <p:pic>
        <p:nvPicPr>
          <p:cNvPr id="11" name="Picture 10" descr="horse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4400" y="1905000"/>
            <a:ext cx="2438400" cy="2204313"/>
          </a:xfrm>
          <a:prstGeom prst="rect">
            <a:avLst/>
          </a:prstGeom>
        </p:spPr>
      </p:pic>
      <p:pic>
        <p:nvPicPr>
          <p:cNvPr id="12" name="Picture 11" descr="goat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15200" y="1905000"/>
            <a:ext cx="1485900" cy="2295716"/>
          </a:xfrm>
          <a:prstGeom prst="rect">
            <a:avLst/>
          </a:prstGeom>
        </p:spPr>
      </p:pic>
      <p:pic>
        <p:nvPicPr>
          <p:cNvPr id="13" name="Picture 12" descr="monkey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3400" y="4343400"/>
            <a:ext cx="1727245" cy="1962150"/>
          </a:xfrm>
          <a:prstGeom prst="rect">
            <a:avLst/>
          </a:prstGeom>
        </p:spPr>
      </p:pic>
      <p:pic>
        <p:nvPicPr>
          <p:cNvPr id="14" name="Picture 13" descr="dog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2000" y="4267200"/>
            <a:ext cx="2057400" cy="2361895"/>
          </a:xfrm>
          <a:prstGeom prst="rect">
            <a:avLst/>
          </a:prstGeom>
        </p:spPr>
      </p:pic>
      <p:pic>
        <p:nvPicPr>
          <p:cNvPr id="15" name="Picture 14" descr="pig.gi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24600" y="4648200"/>
            <a:ext cx="2381250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2</cp:revision>
  <dcterms:created xsi:type="dcterms:W3CDTF">2011-01-19T08:58:59Z</dcterms:created>
  <dcterms:modified xsi:type="dcterms:W3CDTF">2011-01-19T09:10:01Z</dcterms:modified>
</cp:coreProperties>
</file>